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6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2FC605-EB3F-4BB0-9138-6A097DF33542}" type="datetimeFigureOut">
              <a:rPr lang="es-CL" smtClean="0"/>
              <a:t>04-05-2011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20D1B1-365D-4088-89F4-080FB93A9925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s-MX" sz="4400" dirty="0" smtClean="0"/>
              <a:t>Recolección y análisis de información acerca del usuario que sea relevante para el desarrollo de proyectos</a:t>
            </a:r>
            <a:endParaRPr lang="es-CL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es-MX" dirty="0" smtClean="0"/>
              <a:t>Educación Tecnológica</a:t>
            </a:r>
          </a:p>
          <a:p>
            <a:r>
              <a:rPr lang="es-MX" dirty="0" smtClean="0"/>
              <a:t>Primeros Medios</a:t>
            </a:r>
          </a:p>
          <a:p>
            <a:r>
              <a:rPr lang="es-MX" dirty="0" smtClean="0"/>
              <a:t>Samanta González Farías</a:t>
            </a:r>
            <a:endParaRPr lang="es-CL" dirty="0"/>
          </a:p>
        </p:txBody>
      </p:sp>
      <p:pic>
        <p:nvPicPr>
          <p:cNvPr id="1027" name="Picture 3" descr="C:\Users\samanta\AppData\Local\Microsoft\Windows\Temporary Internet Files\Content.IE5\5BKACZWS\MM90028321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81">
            <a:off x="6635154" y="3813155"/>
            <a:ext cx="1759213" cy="18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9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52668"/>
            <a:ext cx="5835072" cy="3450696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Prueba de calidad</a:t>
            </a:r>
            <a:r>
              <a:rPr lang="es-MX" dirty="0" smtClean="0"/>
              <a:t>, se realiza cuando el producto está por salir al mercado.</a:t>
            </a:r>
          </a:p>
          <a:p>
            <a:r>
              <a:rPr lang="es-MX" dirty="0" smtClean="0"/>
              <a:t>Permite asegurar los atributos o determinar cambios.</a:t>
            </a:r>
          </a:p>
          <a:p>
            <a:r>
              <a:rPr lang="es-MX" dirty="0" smtClean="0"/>
              <a:t>Puede ser </a:t>
            </a:r>
            <a:r>
              <a:rPr lang="es-MX" b="1" dirty="0" smtClean="0"/>
              <a:t>Indirectamente </a:t>
            </a:r>
            <a:r>
              <a:rPr lang="es-MX" dirty="0" smtClean="0"/>
              <a:t>(sin lo usuarios) los productos se someten a pruebas.</a:t>
            </a:r>
          </a:p>
          <a:p>
            <a:r>
              <a:rPr lang="es-MX" dirty="0" smtClean="0"/>
              <a:t>O puede ser</a:t>
            </a:r>
            <a:r>
              <a:rPr lang="es-MX" b="1" dirty="0" smtClean="0"/>
              <a:t> Directa </a:t>
            </a:r>
            <a:r>
              <a:rPr lang="es-MX" dirty="0" smtClean="0"/>
              <a:t>(con los usuarios) generalmente una prueba comparativa.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Investigación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79" y="1840968"/>
            <a:ext cx="2097501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92" y="4509120"/>
            <a:ext cx="22502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7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42005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2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636912"/>
            <a:ext cx="5104077" cy="3450696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Todos estas formas de investigación, no solo sirven para recabar antecedentes referentes a la elaboración de objetos, sino también para conocer la recepción del publico sobre un producto, determinar la publicidad.</a:t>
            </a:r>
          </a:p>
          <a:p>
            <a:r>
              <a:rPr lang="es-MX" dirty="0" smtClean="0"/>
              <a:t>Son empleados en política, estudios sociales, servicios etc.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¿Para qué?</a:t>
            </a:r>
            <a:endParaRPr lang="es-CL" dirty="0"/>
          </a:p>
        </p:txBody>
      </p:sp>
      <p:pic>
        <p:nvPicPr>
          <p:cNvPr id="10244" name="Picture 4" descr="C:\Users\samanta\AppData\Local\Microsoft\Windows\Temporary Internet Files\Content.IE5\5BKACZWS\MC9002371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3" y="2276872"/>
            <a:ext cx="3168352" cy="34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0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906" y="1988840"/>
            <a:ext cx="4498142" cy="4464496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Cuando una persona utiliza un objeto permanentemente se transforma en </a:t>
            </a:r>
            <a:r>
              <a:rPr lang="es-MX" b="1" dirty="0" smtClean="0"/>
              <a:t>usuario</a:t>
            </a:r>
            <a:r>
              <a:rPr lang="es-MX" dirty="0" smtClean="0"/>
              <a:t>.</a:t>
            </a:r>
          </a:p>
          <a:p>
            <a:r>
              <a:rPr lang="es-MX" dirty="0" smtClean="0"/>
              <a:t>Con lo que se hace parte del </a:t>
            </a:r>
            <a:r>
              <a:rPr lang="es-MX" b="1" dirty="0" smtClean="0"/>
              <a:t>mercado.</a:t>
            </a:r>
          </a:p>
          <a:p>
            <a:r>
              <a:rPr lang="es-MX" dirty="0" smtClean="0"/>
              <a:t>Cuando es un usuario habitual se convierte en </a:t>
            </a:r>
            <a:r>
              <a:rPr lang="es-MX" b="1" dirty="0" smtClean="0"/>
              <a:t>cliente.</a:t>
            </a:r>
          </a:p>
          <a:p>
            <a:r>
              <a:rPr lang="es-MX" dirty="0" smtClean="0"/>
              <a:t>El grado de experiencia sobre un objeto puede variar entre casi inexperto o experto. Siendo este último las empresas lo convierten en blanco de investigación, ya que aporta en la utilización y mejoras que se requieran.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dirty="0" smtClean="0"/>
              <a:t>¿Quién usa el objeto tecnológico?</a:t>
            </a:r>
            <a:endParaRPr lang="es-CL" sz="4800" dirty="0"/>
          </a:p>
        </p:txBody>
      </p:sp>
      <p:pic>
        <p:nvPicPr>
          <p:cNvPr id="2050" name="Picture 2" descr="C:\Users\samanta\AppData\Local\Microsoft\Windows\Temporary Internet Files\Content.IE5\W0SLNA0N\MP9004389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96" y="2708920"/>
            <a:ext cx="3704732" cy="24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9260" y="1844824"/>
            <a:ext cx="7408333" cy="2676971"/>
          </a:xfrm>
        </p:spPr>
        <p:txBody>
          <a:bodyPr/>
          <a:lstStyle/>
          <a:p>
            <a:r>
              <a:rPr lang="es-MX" dirty="0" smtClean="0"/>
              <a:t>Para crear un producto y satisfacer necesidades se debe estudiar el comportamiento del usuario.</a:t>
            </a:r>
          </a:p>
          <a:p>
            <a:r>
              <a:rPr lang="es-MX" dirty="0" smtClean="0"/>
              <a:t>Las características específicas del usuario para poder realmente satisfacer una necesidad.</a:t>
            </a:r>
          </a:p>
          <a:p>
            <a:r>
              <a:rPr lang="es-MX" dirty="0" smtClean="0"/>
              <a:t>Existen distintos tipos de usuarios según diversos factores: culturales, sociales, personales y sicológicos.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El usuario y sus características</a:t>
            </a:r>
            <a:endParaRPr lang="es-CL" sz="4800" dirty="0"/>
          </a:p>
        </p:txBody>
      </p:sp>
      <p:pic>
        <p:nvPicPr>
          <p:cNvPr id="3075" name="Picture 3" descr="C:\Users\samanta\AppData\Local\Microsoft\Windows\Temporary Internet Files\Content.IE5\T0QE7ALL\MC9002889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9"/>
            <a:ext cx="5851527" cy="24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8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culturales</a:t>
            </a:r>
            <a:r>
              <a:rPr lang="es-MX" dirty="0" smtClean="0"/>
              <a:t>: se distinguen usuarios, por sus costumbres, creencias, valores etc.</a:t>
            </a: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sociales</a:t>
            </a:r>
            <a:r>
              <a:rPr lang="es-MX" dirty="0" smtClean="0"/>
              <a:t>: se distinguen usuarios dependiendo del rol que cumplen en la familia, profesiones, etc.</a:t>
            </a: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personales</a:t>
            </a:r>
            <a:r>
              <a:rPr lang="es-MX" dirty="0" smtClean="0"/>
              <a:t>: se refieren a definir usuarios según  la edad, estilo de vida, personalidad etc.</a:t>
            </a: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sicológicos</a:t>
            </a:r>
            <a:r>
              <a:rPr lang="es-MX" dirty="0" smtClean="0"/>
              <a:t>: Se distinguen a los usuarios según motivación, aprendizaje, percepción etc.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usuarios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532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3" y="1844824"/>
            <a:ext cx="5616624" cy="468052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Es un tipo de </a:t>
            </a:r>
            <a:r>
              <a:rPr lang="es-MX" b="1" dirty="0" smtClean="0"/>
              <a:t>estudio de mercado</a:t>
            </a:r>
            <a:r>
              <a:rPr lang="es-MX" dirty="0" smtClean="0"/>
              <a:t>, es decir, una evaluación formal que permite recabar información acerca de las personas y usuarios.</a:t>
            </a:r>
          </a:p>
          <a:p>
            <a:r>
              <a:rPr lang="es-MX" dirty="0" smtClean="0"/>
              <a:t>El objetivo es que el producto satisfaga las reales necesidades, fundamentando con hechos y estadísticas las decisiones para concretar este producto.</a:t>
            </a:r>
          </a:p>
          <a:p>
            <a:r>
              <a:rPr lang="es-MX" dirty="0" smtClean="0"/>
              <a:t>Este medio permite:</a:t>
            </a:r>
          </a:p>
          <a:p>
            <a:pPr lvl="1"/>
            <a:r>
              <a:rPr lang="es-MX" dirty="0" smtClean="0"/>
              <a:t>Identificar la calidad del producto.</a:t>
            </a:r>
          </a:p>
          <a:p>
            <a:pPr lvl="1"/>
            <a:r>
              <a:rPr lang="es-MX" dirty="0" smtClean="0"/>
              <a:t>Saber quienes serán los competidores del producto.</a:t>
            </a:r>
          </a:p>
          <a:p>
            <a:pPr lvl="1"/>
            <a:r>
              <a:rPr lang="es-MX" dirty="0" smtClean="0"/>
              <a:t>Analizar ventajas y desventajas en la comercialización.</a:t>
            </a:r>
          </a:p>
          <a:p>
            <a:pPr lvl="1"/>
            <a:r>
              <a:rPr lang="es-MX" dirty="0" smtClean="0"/>
              <a:t>Evaluar las expectativas y costumbres del usuario.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Investigación de Soluciones Tecnológicas</a:t>
            </a:r>
            <a:endParaRPr lang="es-CL" dirty="0"/>
          </a:p>
        </p:txBody>
      </p:sp>
      <p:pic>
        <p:nvPicPr>
          <p:cNvPr id="4099" name="Picture 3" descr="C:\Users\samanta\AppData\Local\Microsoft\Windows\Temporary Internet Files\Content.IE5\OMZMWB8S\MC9002502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73" y="3002329"/>
            <a:ext cx="296545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8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988840"/>
            <a:ext cx="3915957" cy="4137323"/>
          </a:xfrm>
        </p:spPr>
        <p:txBody>
          <a:bodyPr>
            <a:normAutofit lnSpcReduction="10000"/>
          </a:bodyPr>
          <a:lstStyle/>
          <a:p>
            <a:r>
              <a:rPr lang="es-MX" b="1" u="sng" dirty="0" smtClean="0"/>
              <a:t>Encuestas</a:t>
            </a:r>
            <a:r>
              <a:rPr lang="es-MX" dirty="0" smtClean="0"/>
              <a:t>: Realizadas con ayuda de cuestionario de consulta definido con anterioridad.</a:t>
            </a:r>
          </a:p>
          <a:p>
            <a:r>
              <a:rPr lang="es-MX" dirty="0" smtClean="0"/>
              <a:t>Puede utilizar:</a:t>
            </a:r>
          </a:p>
          <a:p>
            <a:pPr lvl="1"/>
            <a:r>
              <a:rPr lang="es-MX" dirty="0" smtClean="0"/>
              <a:t> preguntas de alternativas</a:t>
            </a:r>
          </a:p>
          <a:p>
            <a:pPr lvl="1"/>
            <a:r>
              <a:rPr lang="es-MX" dirty="0" smtClean="0"/>
              <a:t>Preguntas abiertas</a:t>
            </a:r>
          </a:p>
          <a:p>
            <a:pPr lvl="1"/>
            <a:r>
              <a:rPr lang="es-MX" dirty="0" smtClean="0"/>
              <a:t>Preguntas cerradas (si o no)</a:t>
            </a:r>
          </a:p>
          <a:p>
            <a:pPr lvl="1"/>
            <a:r>
              <a:rPr lang="es-MX" dirty="0" smtClean="0"/>
              <a:t>Preguntas de estimación o evaluación (de uno a 7)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investigación</a:t>
            </a:r>
            <a:endParaRPr lang="es-CL" dirty="0"/>
          </a:p>
        </p:txBody>
      </p:sp>
      <p:pic>
        <p:nvPicPr>
          <p:cNvPr id="5122" name="Picture 2" descr="http://www.crearempresas.com/proyectos09/domomuebles/domomuebles/areacomercial/encues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048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3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3555917" cy="3600400"/>
          </a:xfrm>
        </p:spPr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Entrevistas</a:t>
            </a:r>
          </a:p>
          <a:p>
            <a:r>
              <a:rPr lang="es-MX" dirty="0" smtClean="0"/>
              <a:t>Se llevan a cabo mediante una conversación.</a:t>
            </a:r>
          </a:p>
          <a:p>
            <a:r>
              <a:rPr lang="es-MX" dirty="0" smtClean="0"/>
              <a:t>Siendo el entrevistador quien dirige la conversación, mediante preguntas previamente determinadas.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investigación.</a:t>
            </a:r>
            <a:endParaRPr lang="es-CL" dirty="0"/>
          </a:p>
        </p:txBody>
      </p:sp>
      <p:pic>
        <p:nvPicPr>
          <p:cNvPr id="6146" name="Picture 2" descr="http://esportecasagrande2010.files.wordpress.com/2010/05/entrevis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657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2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6048672" cy="4525963"/>
          </a:xfrm>
        </p:spPr>
        <p:txBody>
          <a:bodyPr/>
          <a:lstStyle/>
          <a:p>
            <a:r>
              <a:rPr lang="es-MX" b="1" u="sng" dirty="0" smtClean="0"/>
              <a:t>Pauta de observación</a:t>
            </a:r>
          </a:p>
          <a:p>
            <a:r>
              <a:rPr lang="es-MX" dirty="0" smtClean="0"/>
              <a:t>Permite comprobar en terreno una serie de antecedentes, mediante la observación del uso o funcionamiento de un producto.</a:t>
            </a:r>
          </a:p>
          <a:p>
            <a:r>
              <a:rPr lang="es-MX" dirty="0" smtClean="0"/>
              <a:t>Ejemplo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Investigación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4633"/>
              </p:ext>
            </p:extLst>
          </p:nvPr>
        </p:nvGraphicFramePr>
        <p:xfrm>
          <a:off x="539552" y="3717032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080120"/>
                <a:gridCol w="864096"/>
                <a:gridCol w="127146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Criterio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Día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Hora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  <a:r>
                        <a:rPr lang="es-MX" baseline="0" dirty="0" smtClean="0"/>
                        <a:t> de mochila</a:t>
                      </a:r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Utilización</a:t>
                      </a:r>
                      <a:r>
                        <a:rPr lang="es-MX" baseline="0" dirty="0" smtClean="0"/>
                        <a:t> de la mochila</a:t>
                      </a:r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Modelos o marcas de mochilas</a:t>
                      </a:r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Relación entre modelo y edad</a:t>
                      </a:r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910">
            <a:off x="6844433" y="3829896"/>
            <a:ext cx="2050050" cy="199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3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productos similares</a:t>
            </a:r>
          </a:p>
          <a:p>
            <a:r>
              <a:rPr lang="es-MX" dirty="0" smtClean="0"/>
              <a:t>Se utiliza para comparar productos, se realiza en forma privada.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Investigación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19135"/>
              </p:ext>
            </p:extLst>
          </p:nvPr>
        </p:nvGraphicFramePr>
        <p:xfrm>
          <a:off x="1259632" y="4293096"/>
          <a:ext cx="63840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/>
                <a:gridCol w="1596008"/>
                <a:gridCol w="1596008"/>
                <a:gridCol w="159600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Características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Funciones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Ventajas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Desventajas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557</Words>
  <Application>Microsoft Office PowerPoint</Application>
  <PresentationFormat>Presentación en pantalla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Forma de onda</vt:lpstr>
      <vt:lpstr>Recolección y análisis de información acerca del usuario que sea relevante para el desarrollo de proyectos</vt:lpstr>
      <vt:lpstr>¿Quién usa el objeto tecnológico?</vt:lpstr>
      <vt:lpstr>El usuario y sus características</vt:lpstr>
      <vt:lpstr>Tipos de usuarios</vt:lpstr>
      <vt:lpstr>Investigación de Soluciones Tecnológicas</vt:lpstr>
      <vt:lpstr>Tipos de investigación</vt:lpstr>
      <vt:lpstr>Tipos de investigación.</vt:lpstr>
      <vt:lpstr>Tipos de Investigación</vt:lpstr>
      <vt:lpstr>Tipos de Investigación</vt:lpstr>
      <vt:lpstr>Tipos de Investigación</vt:lpstr>
      <vt:lpstr>Presentación de PowerPoint</vt:lpstr>
      <vt:lpstr>¿Para qué?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Recolección y análisis de información acerca del usuario que sea relevante para el desarrollo de proyectos</dc:title>
  <dc:creator>Miss Samanta</dc:creator>
  <cp:lastModifiedBy>Miss Samanta</cp:lastModifiedBy>
  <cp:revision>6</cp:revision>
  <dcterms:created xsi:type="dcterms:W3CDTF">2011-05-05T02:56:13Z</dcterms:created>
  <dcterms:modified xsi:type="dcterms:W3CDTF">2011-05-05T03:57:00Z</dcterms:modified>
</cp:coreProperties>
</file>